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444"/>
    <a:srgbClr val="D64309"/>
    <a:srgbClr val="0033A0"/>
    <a:srgbClr val="CAC8C8"/>
    <a:srgbClr val="F26528"/>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5" d="100"/>
          <a:sy n="15" d="100"/>
        </p:scale>
        <p:origin x="605"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a:t>Drag picture to placeholder or click icon to add</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2888591D-9DAC-1644-8004-080834D9042D}" type="datetimeFigureOut">
              <a:rPr lang="en-US" smtClean="0"/>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868ED4-3FD4-8841-94C5-9AB84F068F2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2888591D-9DAC-1644-8004-080834D9042D}" type="datetimeFigureOut">
              <a:rPr lang="en-US" smtClean="0"/>
              <a:t>3/25/2020</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D7868ED4-3FD4-8841-94C5-9AB84F068F2C}" type="slidenum">
              <a:rPr lang="en-US" smtClean="0"/>
              <a:t>‹#›</a:t>
            </a:fld>
            <a:endParaRPr lang="en-US" dirty="0"/>
          </a:p>
        </p:txBody>
      </p:sp>
    </p:spTree>
    <p:extLst>
      <p:ext uri="{BB962C8B-B14F-4D97-AF65-F5344CB8AC3E}">
        <p14:creationId xmlns:p14="http://schemas.microsoft.com/office/powerpoint/2010/main" val="8356113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descr="decorative"/>
          <p:cNvPicPr>
            <a:picLocks noChangeAspect="1"/>
          </p:cNvPicPr>
          <p:nvPr/>
        </p:nvPicPr>
        <p:blipFill rotWithShape="1">
          <a:blip r:embed="rId2">
            <a:extLst>
              <a:ext uri="{28A0092B-C50C-407E-A947-70E740481C1C}">
                <a14:useLocalDpi xmlns:a14="http://schemas.microsoft.com/office/drawing/2010/main" val="0"/>
              </a:ext>
            </a:extLst>
          </a:blip>
          <a:srcRect l="11085" r="10807"/>
          <a:stretch/>
        </p:blipFill>
        <p:spPr>
          <a:xfrm rot="10800000">
            <a:off x="31062571" y="23937244"/>
            <a:ext cx="6867912" cy="6594513"/>
          </a:xfrm>
          <a:prstGeom prst="rect">
            <a:avLst/>
          </a:prstGeom>
        </p:spPr>
      </p:pic>
      <p:pic>
        <p:nvPicPr>
          <p:cNvPr id="64" name="Picture 63" descr="decorative"/>
          <p:cNvPicPr>
            <a:picLocks noChangeAspect="1"/>
          </p:cNvPicPr>
          <p:nvPr/>
        </p:nvPicPr>
        <p:blipFill rotWithShape="1">
          <a:blip r:embed="rId2">
            <a:extLst>
              <a:ext uri="{28A0092B-C50C-407E-A947-70E740481C1C}">
                <a14:useLocalDpi xmlns:a14="http://schemas.microsoft.com/office/drawing/2010/main" val="0"/>
              </a:ext>
            </a:extLst>
          </a:blip>
          <a:srcRect l="11792" r="10842"/>
          <a:stretch/>
        </p:blipFill>
        <p:spPr>
          <a:xfrm>
            <a:off x="36529404" y="18098669"/>
            <a:ext cx="6578805" cy="6377640"/>
          </a:xfrm>
          <a:prstGeom prst="rect">
            <a:avLst/>
          </a:prstGeom>
        </p:spPr>
      </p:pic>
      <p:pic>
        <p:nvPicPr>
          <p:cNvPr id="58" name="Picture 57" descr="decorativ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0220844" y="9707237"/>
            <a:ext cx="7343338" cy="5507504"/>
          </a:xfrm>
          <a:prstGeom prst="rect">
            <a:avLst/>
          </a:prstGeom>
        </p:spPr>
      </p:pic>
      <p:sp>
        <p:nvSpPr>
          <p:cNvPr id="5" name="Rectangle 4" descr="decorative"/>
          <p:cNvSpPr/>
          <p:nvPr/>
        </p:nvSpPr>
        <p:spPr>
          <a:xfrm>
            <a:off x="0" y="675640"/>
            <a:ext cx="30175200" cy="3291840"/>
          </a:xfrm>
          <a:prstGeom prst="rect">
            <a:avLst/>
          </a:prstGeom>
          <a:solidFill>
            <a:srgbClr val="0033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descr="background"/>
          <p:cNvSpPr/>
          <p:nvPr/>
        </p:nvSpPr>
        <p:spPr>
          <a:xfrm>
            <a:off x="0" y="3418840"/>
            <a:ext cx="26883360" cy="1828800"/>
          </a:xfrm>
          <a:prstGeom prst="rect">
            <a:avLst/>
          </a:prstGeom>
          <a:solidFill>
            <a:srgbClr val="D643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descr="decorative"/>
          <p:cNvSpPr/>
          <p:nvPr/>
        </p:nvSpPr>
        <p:spPr>
          <a:xfrm>
            <a:off x="11430000" y="6162040"/>
            <a:ext cx="32461200" cy="1828800"/>
          </a:xfrm>
          <a:prstGeom prst="rect">
            <a:avLst/>
          </a:prstGeom>
          <a:solidFill>
            <a:srgbClr val="D643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894081" y="10022503"/>
            <a:ext cx="9546336" cy="3046988"/>
          </a:xfrm>
          <a:prstGeom prst="rect">
            <a:avLst/>
          </a:prstGeom>
          <a:noFill/>
        </p:spPr>
        <p:txBody>
          <a:bodyPr wrap="square" rtlCol="0">
            <a:spAutoFit/>
          </a:bodyPr>
          <a:lstStyle/>
          <a:p>
            <a:pPr>
              <a:lnSpc>
                <a:spcPct val="200000"/>
              </a:lnSpc>
            </a:pPr>
            <a:r>
              <a:rPr lang="en-US" sz="2400" dirty="0">
                <a:solidFill>
                  <a:srgbClr val="0033A0"/>
                </a:solidFill>
                <a:latin typeface="Arial" charset="0"/>
                <a:ea typeface="Arial" charset="0"/>
                <a:cs typeface="Arial" charset="0"/>
              </a:rPr>
              <a:t>Opionsul virmis? Mulii sica te deris Maelus, sua ocuperv iveris menihilicit, quisus sedii conique porunum in averum</a:t>
            </a:r>
          </a:p>
          <a:p>
            <a:pPr>
              <a:lnSpc>
                <a:spcPct val="200000"/>
              </a:lnSpc>
            </a:pPr>
            <a:r>
              <a:rPr lang="en-US" sz="2400" dirty="0">
                <a:solidFill>
                  <a:srgbClr val="0033A0"/>
                </a:solidFill>
                <a:latin typeface="Arial" charset="0"/>
                <a:ea typeface="Arial" charset="0"/>
                <a:cs typeface="Arial" charset="0"/>
              </a:rPr>
              <a:t>Voc mendam num oraricaudet ficavesTi. Henarbit; nitui int? Qui prarit pos condam audet potam cerfici popotiam hor am.</a:t>
            </a:r>
            <a:endParaRPr lang="en-US" dirty="0">
              <a:solidFill>
                <a:srgbClr val="0033A0"/>
              </a:solidFill>
              <a:latin typeface="Arial" charset="0"/>
              <a:ea typeface="Arial" charset="0"/>
              <a:cs typeface="Arial" charset="0"/>
            </a:endParaRPr>
          </a:p>
        </p:txBody>
      </p:sp>
      <p:sp>
        <p:nvSpPr>
          <p:cNvPr id="10" name="TextBox 9"/>
          <p:cNvSpPr txBox="1"/>
          <p:nvPr/>
        </p:nvSpPr>
        <p:spPr>
          <a:xfrm>
            <a:off x="894081" y="8600440"/>
            <a:ext cx="6083717"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INTRODUCTION</a:t>
            </a:r>
          </a:p>
        </p:txBody>
      </p:sp>
      <p:sp>
        <p:nvSpPr>
          <p:cNvPr id="12" name="TextBox 11"/>
          <p:cNvSpPr txBox="1"/>
          <p:nvPr/>
        </p:nvSpPr>
        <p:spPr>
          <a:xfrm>
            <a:off x="894080" y="14797534"/>
            <a:ext cx="6669262"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ANALYSIS / DATA</a:t>
            </a:r>
          </a:p>
        </p:txBody>
      </p:sp>
      <p:sp>
        <p:nvSpPr>
          <p:cNvPr id="13" name="TextBox 12"/>
          <p:cNvSpPr txBox="1"/>
          <p:nvPr/>
        </p:nvSpPr>
        <p:spPr>
          <a:xfrm>
            <a:off x="894081" y="16132334"/>
            <a:ext cx="9546336" cy="5262979"/>
          </a:xfrm>
          <a:prstGeom prst="rect">
            <a:avLst/>
          </a:prstGeom>
          <a:noFill/>
        </p:spPr>
        <p:txBody>
          <a:bodyPr wrap="square" rtlCol="0">
            <a:spAutoFit/>
          </a:bodyPr>
          <a:lstStyle/>
          <a:p>
            <a:pPr>
              <a:lnSpc>
                <a:spcPct val="200000"/>
              </a:lnSpc>
            </a:pPr>
            <a:r>
              <a:rPr lang="en-US" sz="3600" b="1" dirty="0">
                <a:solidFill>
                  <a:srgbClr val="0033A0"/>
                </a:solidFill>
                <a:latin typeface="Arial" charset="0"/>
                <a:ea typeface="Arial" charset="0"/>
                <a:cs typeface="Arial" charset="0"/>
              </a:rPr>
              <a:t>Analysis of the context. </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Opionsul virmis? Mulii sica te deris</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Maelus, sua ocuperv iveris menihilicit, quisus sedii</a:t>
            </a:r>
          </a:p>
          <a:p>
            <a:pPr>
              <a:lnSpc>
                <a:spcPct val="200000"/>
              </a:lnSpc>
            </a:pPr>
            <a:r>
              <a:rPr lang="en-US" sz="3600" b="1" dirty="0">
                <a:solidFill>
                  <a:srgbClr val="0033A0"/>
                </a:solidFill>
                <a:latin typeface="Arial" charset="0"/>
                <a:ea typeface="Arial" charset="0"/>
                <a:cs typeface="Arial" charset="0"/>
              </a:rPr>
              <a:t>Analysis of the context.</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Conique porunum in averum us sidem ime publint iena.</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Voc mendam num </a:t>
            </a:r>
            <a:r>
              <a:rPr lang="en-US" sz="2400" dirty="0" err="1">
                <a:solidFill>
                  <a:srgbClr val="0033A0"/>
                </a:solidFill>
                <a:latin typeface="Arial" charset="0"/>
                <a:ea typeface="Arial" charset="0"/>
                <a:cs typeface="Arial" charset="0"/>
              </a:rPr>
              <a:t>oraricaudet</a:t>
            </a:r>
            <a:r>
              <a:rPr lang="en-US" sz="2400" dirty="0">
                <a:solidFill>
                  <a:srgbClr val="0033A0"/>
                </a:solidFill>
                <a:latin typeface="Arial" charset="0"/>
                <a:ea typeface="Arial" charset="0"/>
                <a:cs typeface="Arial" charset="0"/>
              </a:rPr>
              <a:t> </a:t>
            </a:r>
            <a:r>
              <a:rPr lang="en-US" sz="2400" dirty="0" err="1">
                <a:solidFill>
                  <a:srgbClr val="0033A0"/>
                </a:solidFill>
                <a:latin typeface="Arial" charset="0"/>
                <a:ea typeface="Arial" charset="0"/>
                <a:cs typeface="Arial" charset="0"/>
              </a:rPr>
              <a:t>fcondam</a:t>
            </a:r>
            <a:endParaRPr lang="en-US" dirty="0">
              <a:solidFill>
                <a:srgbClr val="0033A0"/>
              </a:solidFill>
              <a:latin typeface="Arial" charset="0"/>
              <a:ea typeface="Arial" charset="0"/>
              <a:cs typeface="Arial" charset="0"/>
            </a:endParaRPr>
          </a:p>
        </p:txBody>
      </p:sp>
      <p:sp>
        <p:nvSpPr>
          <p:cNvPr id="14" name="TextBox 13"/>
          <p:cNvSpPr txBox="1"/>
          <p:nvPr/>
        </p:nvSpPr>
        <p:spPr>
          <a:xfrm>
            <a:off x="1665788" y="1387386"/>
            <a:ext cx="27251563" cy="1477328"/>
          </a:xfrm>
          <a:prstGeom prst="rect">
            <a:avLst/>
          </a:prstGeom>
          <a:noFill/>
        </p:spPr>
        <p:txBody>
          <a:bodyPr wrap="none" rtlCol="0">
            <a:spAutoFit/>
          </a:bodyPr>
          <a:lstStyle/>
          <a:p>
            <a:r>
              <a:rPr lang="en-US" sz="9000" b="1" dirty="0">
                <a:solidFill>
                  <a:schemeClr val="bg1"/>
                </a:solidFill>
                <a:latin typeface="Arial Black" charset="0"/>
                <a:ea typeface="Arial Black" charset="0"/>
                <a:cs typeface="Arial Black" charset="0"/>
              </a:rPr>
              <a:t>ACADEMIC RESEARCH POSTER TEMPLATE</a:t>
            </a:r>
          </a:p>
        </p:txBody>
      </p:sp>
      <p:sp>
        <p:nvSpPr>
          <p:cNvPr id="15" name="TextBox 14"/>
          <p:cNvSpPr txBox="1"/>
          <p:nvPr/>
        </p:nvSpPr>
        <p:spPr>
          <a:xfrm>
            <a:off x="12232188" y="6484733"/>
            <a:ext cx="24550375" cy="1200329"/>
          </a:xfrm>
          <a:prstGeom prst="rect">
            <a:avLst/>
          </a:prstGeom>
          <a:noFill/>
        </p:spPr>
        <p:txBody>
          <a:bodyPr wrap="none" rtlCol="0">
            <a:spAutoFit/>
          </a:bodyPr>
          <a:lstStyle/>
          <a:p>
            <a:r>
              <a:rPr lang="en-US" sz="7200" b="1" dirty="0">
                <a:solidFill>
                  <a:schemeClr val="bg1"/>
                </a:solidFill>
                <a:latin typeface="Arial" charset="0"/>
                <a:ea typeface="Arial" charset="0"/>
                <a:cs typeface="Arial" charset="0"/>
              </a:rPr>
              <a:t>SUBTITLE ACADEMIC RESEARCH POSTER TEMPLATE</a:t>
            </a:r>
          </a:p>
        </p:txBody>
      </p:sp>
      <p:sp>
        <p:nvSpPr>
          <p:cNvPr id="19" name="TextBox 18" descr="decorative"/>
          <p:cNvSpPr txBox="1"/>
          <p:nvPr/>
        </p:nvSpPr>
        <p:spPr>
          <a:xfrm>
            <a:off x="3916834" y="3851761"/>
            <a:ext cx="22341531" cy="1015663"/>
          </a:xfrm>
          <a:prstGeom prst="rect">
            <a:avLst/>
          </a:prstGeom>
          <a:noFill/>
        </p:spPr>
        <p:txBody>
          <a:bodyPr wrap="square" rtlCol="0">
            <a:spAutoFit/>
          </a:bodyPr>
          <a:lstStyle/>
          <a:p>
            <a:r>
              <a:rPr lang="en-US" sz="3000" dirty="0">
                <a:solidFill>
                  <a:schemeClr val="bg1"/>
                </a:solidFill>
                <a:latin typeface="Arial" charset="0"/>
                <a:ea typeface="Arial" charset="0"/>
                <a:cs typeface="Arial" charset="0"/>
              </a:rPr>
              <a:t>NAMES IN CONTRIBUTION TO THE PROJECT, BUSTER BRONCO, BUSTER BRONCO, BUSTER BRONCO, BUSTER BRONCO, BUSTER BRONCO, BUSTER BRONCO, BUSTER BRONCO</a:t>
            </a:r>
          </a:p>
        </p:txBody>
      </p:sp>
      <p:sp>
        <p:nvSpPr>
          <p:cNvPr id="20" name="TextBox 19"/>
          <p:cNvSpPr txBox="1"/>
          <p:nvPr/>
        </p:nvSpPr>
        <p:spPr>
          <a:xfrm>
            <a:off x="11074400" y="19617199"/>
            <a:ext cx="9743284" cy="3046988"/>
          </a:xfrm>
          <a:prstGeom prst="rect">
            <a:avLst/>
          </a:prstGeom>
          <a:noFill/>
        </p:spPr>
        <p:txBody>
          <a:bodyPr wrap="square" rtlCol="0">
            <a:spAutoFit/>
          </a:bodyPr>
          <a:lstStyle/>
          <a:p>
            <a:pPr>
              <a:lnSpc>
                <a:spcPct val="200000"/>
              </a:lnSpc>
            </a:pPr>
            <a:r>
              <a:rPr lang="en-US" sz="2400" dirty="0">
                <a:solidFill>
                  <a:srgbClr val="0033A0"/>
                </a:solidFill>
                <a:latin typeface="Arial" charset="0"/>
                <a:ea typeface="Arial" charset="0"/>
                <a:cs typeface="Arial" charset="0"/>
              </a:rPr>
              <a:t>Opionsul virmis? Mulii sica te deris Maelus, sua ocuperv iveris menihilicit, quisus sedii conique porunum in averum us sidem ime publint ienatquem defece adhucite.Pudam quam re nonsediae sitUlpa nempore stiatumqui volupta et adi si </a:t>
            </a:r>
            <a:r>
              <a:rPr lang="en-US" sz="2400" dirty="0" err="1">
                <a:solidFill>
                  <a:srgbClr val="0033A0"/>
                </a:solidFill>
                <a:latin typeface="Arial" charset="0"/>
                <a:ea typeface="Arial" charset="0"/>
                <a:cs typeface="Arial" charset="0"/>
              </a:rPr>
              <a:t>repella</a:t>
            </a:r>
            <a:r>
              <a:rPr lang="en-US" sz="2400" dirty="0">
                <a:solidFill>
                  <a:srgbClr val="0033A0"/>
                </a:solidFill>
                <a:latin typeface="Arial" charset="0"/>
                <a:ea typeface="Arial" charset="0"/>
                <a:cs typeface="Arial" charset="0"/>
              </a:rPr>
              <a:t>.</a:t>
            </a:r>
            <a:endParaRPr lang="en-US" dirty="0">
              <a:solidFill>
                <a:srgbClr val="0033A0"/>
              </a:solidFill>
              <a:latin typeface="Arial" charset="0"/>
              <a:ea typeface="Arial" charset="0"/>
              <a:cs typeface="Arial" charset="0"/>
            </a:endParaRPr>
          </a:p>
        </p:txBody>
      </p:sp>
      <p:sp>
        <p:nvSpPr>
          <p:cNvPr id="21" name="TextBox 20"/>
          <p:cNvSpPr txBox="1"/>
          <p:nvPr/>
        </p:nvSpPr>
        <p:spPr>
          <a:xfrm>
            <a:off x="21731505" y="8639677"/>
            <a:ext cx="5357557"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CONCLUSION</a:t>
            </a:r>
          </a:p>
        </p:txBody>
      </p:sp>
      <p:sp>
        <p:nvSpPr>
          <p:cNvPr id="22" name="Rectangle 21" descr="decorative"/>
          <p:cNvSpPr/>
          <p:nvPr/>
        </p:nvSpPr>
        <p:spPr>
          <a:xfrm rot="5400000">
            <a:off x="-162560" y="19436080"/>
            <a:ext cx="217627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descr="decorative"/>
          <p:cNvSpPr/>
          <p:nvPr/>
        </p:nvSpPr>
        <p:spPr>
          <a:xfrm rot="5400000">
            <a:off x="10241124" y="19436080"/>
            <a:ext cx="217627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descr="decorative"/>
          <p:cNvSpPr/>
          <p:nvPr/>
        </p:nvSpPr>
        <p:spPr>
          <a:xfrm rot="5400000">
            <a:off x="25196002" y="15915640"/>
            <a:ext cx="1472184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p:cNvSpPr txBox="1"/>
          <p:nvPr/>
        </p:nvSpPr>
        <p:spPr>
          <a:xfrm>
            <a:off x="11074400" y="18223368"/>
            <a:ext cx="7067961"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SECTION HEADER</a:t>
            </a:r>
          </a:p>
        </p:txBody>
      </p:sp>
      <p:sp>
        <p:nvSpPr>
          <p:cNvPr id="26" name="TextBox 25"/>
          <p:cNvSpPr txBox="1"/>
          <p:nvPr/>
        </p:nvSpPr>
        <p:spPr>
          <a:xfrm>
            <a:off x="33226902" y="8639677"/>
            <a:ext cx="5985421"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SURVEY / DATA</a:t>
            </a:r>
          </a:p>
        </p:txBody>
      </p:sp>
      <p:sp>
        <p:nvSpPr>
          <p:cNvPr id="27" name="TextBox 26"/>
          <p:cNvSpPr txBox="1"/>
          <p:nvPr/>
        </p:nvSpPr>
        <p:spPr>
          <a:xfrm>
            <a:off x="21742244" y="18273304"/>
            <a:ext cx="7067961" cy="1015663"/>
          </a:xfrm>
          <a:prstGeom prst="rect">
            <a:avLst/>
          </a:prstGeom>
          <a:noFill/>
        </p:spPr>
        <p:txBody>
          <a:bodyPr wrap="none" rtlCol="0">
            <a:spAutoFit/>
          </a:bodyPr>
          <a:lstStyle/>
          <a:p>
            <a:r>
              <a:rPr lang="en-US" sz="6000" b="1" dirty="0">
                <a:solidFill>
                  <a:srgbClr val="D64309"/>
                </a:solidFill>
                <a:latin typeface="Arial" charset="0"/>
                <a:ea typeface="Arial" charset="0"/>
                <a:cs typeface="Arial" charset="0"/>
              </a:rPr>
              <a:t>SECTION HEADER</a:t>
            </a:r>
          </a:p>
        </p:txBody>
      </p:sp>
      <p:sp>
        <p:nvSpPr>
          <p:cNvPr id="28" name="TextBox 27"/>
          <p:cNvSpPr txBox="1"/>
          <p:nvPr/>
        </p:nvSpPr>
        <p:spPr>
          <a:xfrm>
            <a:off x="11074400" y="23171034"/>
            <a:ext cx="9743284" cy="4524315"/>
          </a:xfrm>
          <a:prstGeom prst="rect">
            <a:avLst/>
          </a:prstGeom>
          <a:noFill/>
        </p:spPr>
        <p:txBody>
          <a:bodyPr wrap="square" rtlCol="0">
            <a:spAutoFit/>
          </a:bodyPr>
          <a:lstStyle/>
          <a:p>
            <a:pPr>
              <a:lnSpc>
                <a:spcPct val="200000"/>
              </a:lnSpc>
            </a:pPr>
            <a:r>
              <a:rPr lang="en-US" sz="2400" dirty="0">
                <a:solidFill>
                  <a:srgbClr val="0033A0"/>
                </a:solidFill>
                <a:latin typeface="Arial" charset="0"/>
                <a:ea typeface="Arial" charset="0"/>
                <a:cs typeface="Arial" charset="0"/>
              </a:rPr>
              <a:t>Voc mendam num oraricaudet ficavesTi. Henarbit; nitui int? Qui prarit pos condam audet potam cerfici popotiam hor iam rem inerendam ad retid seniam, ve, noretiaeMoluptam, et essinciet hitions eni, eic te nihiliti ipis repudam abore, que velest, ullores tionsequam. Ehendit excestis ipsam as quatibus autas sum aborem. Id qui idici omnis ma arum exerspe rernatibus. Lamusa voloremque pro te </a:t>
            </a:r>
            <a:r>
              <a:rPr lang="en-US" sz="2400" dirty="0" err="1">
                <a:solidFill>
                  <a:srgbClr val="0033A0"/>
                </a:solidFill>
                <a:latin typeface="Arial" charset="0"/>
                <a:ea typeface="Arial" charset="0"/>
                <a:cs typeface="Arial" charset="0"/>
              </a:rPr>
              <a:t>voluptat</a:t>
            </a:r>
            <a:r>
              <a:rPr lang="en-US" sz="2400" dirty="0">
                <a:solidFill>
                  <a:srgbClr val="0033A0"/>
                </a:solidFill>
                <a:latin typeface="Arial" charset="0"/>
                <a:ea typeface="Arial" charset="0"/>
                <a:cs typeface="Arial" charset="0"/>
              </a:rPr>
              <a:t>.</a:t>
            </a:r>
          </a:p>
        </p:txBody>
      </p:sp>
      <p:sp>
        <p:nvSpPr>
          <p:cNvPr id="29" name="Rectangle 28" descr="decorative"/>
          <p:cNvSpPr/>
          <p:nvPr/>
        </p:nvSpPr>
        <p:spPr>
          <a:xfrm rot="10800000">
            <a:off x="894080" y="13818457"/>
            <a:ext cx="94183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descr="decorative"/>
          <p:cNvSpPr/>
          <p:nvPr/>
        </p:nvSpPr>
        <p:spPr>
          <a:xfrm rot="10800000">
            <a:off x="11080263" y="17475402"/>
            <a:ext cx="94183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1741664" y="10063478"/>
            <a:ext cx="9743284" cy="2193677"/>
          </a:xfrm>
          <a:prstGeom prst="rect">
            <a:avLst/>
          </a:prstGeom>
          <a:noFill/>
        </p:spPr>
        <p:txBody>
          <a:bodyPr wrap="square" rtlCol="0">
            <a:spAutoFit/>
          </a:bodyPr>
          <a:lstStyle/>
          <a:p>
            <a:pPr>
              <a:lnSpc>
                <a:spcPct val="200000"/>
              </a:lnSpc>
            </a:pPr>
            <a:r>
              <a:rPr lang="en-US" sz="2400" dirty="0">
                <a:solidFill>
                  <a:srgbClr val="0033A0"/>
                </a:solidFill>
                <a:latin typeface="Arial" charset="0"/>
                <a:ea typeface="Arial" charset="0"/>
                <a:cs typeface="Arial" charset="0"/>
              </a:rPr>
              <a:t>Opionsul virmis? Mulii sica te deris Maelus, sua ocuperv iveris menihilicit, quisus sedii conique porunum in averum us sidem ime publint ienatquem defece </a:t>
            </a:r>
            <a:r>
              <a:rPr lang="en-US" sz="2400" dirty="0" err="1">
                <a:solidFill>
                  <a:srgbClr val="0033A0"/>
                </a:solidFill>
                <a:latin typeface="Arial" charset="0"/>
                <a:ea typeface="Arial" charset="0"/>
                <a:cs typeface="Arial" charset="0"/>
              </a:rPr>
              <a:t>adhucite</a:t>
            </a:r>
            <a:r>
              <a:rPr lang="en-US" sz="2400" dirty="0">
                <a:solidFill>
                  <a:srgbClr val="0033A0"/>
                </a:solidFill>
                <a:latin typeface="Arial" charset="0"/>
                <a:ea typeface="Arial" charset="0"/>
                <a:cs typeface="Arial" charset="0"/>
              </a:rPr>
              <a:t>.</a:t>
            </a:r>
            <a:endParaRPr lang="en-US" dirty="0">
              <a:solidFill>
                <a:srgbClr val="0033A0"/>
              </a:solidFill>
              <a:latin typeface="Arial" charset="0"/>
              <a:ea typeface="Arial" charset="0"/>
              <a:cs typeface="Arial" charset="0"/>
            </a:endParaRPr>
          </a:p>
        </p:txBody>
      </p:sp>
      <p:sp>
        <p:nvSpPr>
          <p:cNvPr id="32" name="TextBox 31"/>
          <p:cNvSpPr txBox="1"/>
          <p:nvPr/>
        </p:nvSpPr>
        <p:spPr>
          <a:xfrm>
            <a:off x="21741664" y="12692092"/>
            <a:ext cx="9743284" cy="3046988"/>
          </a:xfrm>
          <a:prstGeom prst="rect">
            <a:avLst/>
          </a:prstGeom>
          <a:noFill/>
        </p:spPr>
        <p:txBody>
          <a:bodyPr wrap="square" rtlCol="0">
            <a:spAutoFit/>
          </a:bodyPr>
          <a:lstStyle/>
          <a:p>
            <a:pPr>
              <a:lnSpc>
                <a:spcPct val="200000"/>
              </a:lnSpc>
            </a:pPr>
            <a:r>
              <a:rPr lang="en-US" sz="2400" dirty="0">
                <a:solidFill>
                  <a:srgbClr val="0033A0"/>
                </a:solidFill>
                <a:latin typeface="Arial" charset="0"/>
                <a:ea typeface="Arial" charset="0"/>
                <a:cs typeface="Arial" charset="0"/>
              </a:rPr>
              <a:t>Voc mendam num oraricaudet ficavesTi. Henarbit; nitui int? Qui prarit pos condam audet potam cerfici popotiam hor iam rem qui officaero vendeli aeperibea.Lus. Riondem nostena, senihil icaesi.Fero odi venihicae reheniscimus serit </a:t>
            </a:r>
            <a:r>
              <a:rPr lang="en-US" sz="2400" dirty="0" err="1">
                <a:solidFill>
                  <a:srgbClr val="0033A0"/>
                </a:solidFill>
                <a:latin typeface="Arial" charset="0"/>
                <a:ea typeface="Arial" charset="0"/>
                <a:cs typeface="Arial" charset="0"/>
              </a:rPr>
              <a:t>optatiis</a:t>
            </a:r>
            <a:r>
              <a:rPr lang="en-US" sz="2400" dirty="0">
                <a:solidFill>
                  <a:srgbClr val="0033A0"/>
                </a:solidFill>
                <a:latin typeface="Arial" charset="0"/>
                <a:ea typeface="Arial" charset="0"/>
                <a:cs typeface="Arial" charset="0"/>
              </a:rPr>
              <a:t>.</a:t>
            </a:r>
            <a:endParaRPr lang="en-US" dirty="0">
              <a:solidFill>
                <a:srgbClr val="0033A0"/>
              </a:solidFill>
              <a:latin typeface="Arial" charset="0"/>
              <a:ea typeface="Arial" charset="0"/>
              <a:cs typeface="Arial" charset="0"/>
            </a:endParaRPr>
          </a:p>
        </p:txBody>
      </p:sp>
      <p:sp>
        <p:nvSpPr>
          <p:cNvPr id="33" name="Rectangle 32" descr="decorative"/>
          <p:cNvSpPr/>
          <p:nvPr/>
        </p:nvSpPr>
        <p:spPr>
          <a:xfrm>
            <a:off x="0" y="31089600"/>
            <a:ext cx="43891200" cy="1828800"/>
          </a:xfrm>
          <a:prstGeom prst="rect">
            <a:avLst/>
          </a:prstGeom>
          <a:solidFill>
            <a:srgbClr val="005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21741665" y="19612157"/>
            <a:ext cx="9743284" cy="3046988"/>
          </a:xfrm>
          <a:prstGeom prst="rect">
            <a:avLst/>
          </a:prstGeom>
          <a:noFill/>
        </p:spPr>
        <p:txBody>
          <a:bodyPr wrap="square" rtlCol="0">
            <a:spAutoFit/>
          </a:bodyPr>
          <a:lstStyle/>
          <a:p>
            <a:pPr marL="342900" indent="-342900">
              <a:lnSpc>
                <a:spcPct val="200000"/>
              </a:lnSpc>
              <a:buFont typeface="Arial" charset="0"/>
              <a:buChar char="•"/>
            </a:pPr>
            <a:r>
              <a:rPr lang="en-US" sz="2400" dirty="0">
                <a:solidFill>
                  <a:srgbClr val="0033A0"/>
                </a:solidFill>
                <a:latin typeface="Arial" charset="0"/>
                <a:ea typeface="Arial" charset="0"/>
                <a:cs typeface="Arial" charset="0"/>
              </a:rPr>
              <a:t> Opionsul virmis? Mulii sica te deris.</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 Maelus, sua ocuperv iveris menihilicit.</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 Quisus sedii conique porunum in.</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 Averum us sidem defece </a:t>
            </a:r>
            <a:r>
              <a:rPr lang="en-US" sz="2400" dirty="0" err="1">
                <a:solidFill>
                  <a:srgbClr val="0033A0"/>
                </a:solidFill>
                <a:latin typeface="Arial" charset="0"/>
                <a:ea typeface="Arial" charset="0"/>
                <a:cs typeface="Arial" charset="0"/>
              </a:rPr>
              <a:t>adhucite</a:t>
            </a:r>
            <a:r>
              <a:rPr lang="en-US" sz="2400" dirty="0">
                <a:solidFill>
                  <a:srgbClr val="0033A0"/>
                </a:solidFill>
                <a:latin typeface="Arial" charset="0"/>
                <a:ea typeface="Arial" charset="0"/>
                <a:cs typeface="Arial" charset="0"/>
              </a:rPr>
              <a:t>.</a:t>
            </a:r>
            <a:endParaRPr lang="en-US" dirty="0">
              <a:solidFill>
                <a:srgbClr val="0033A0"/>
              </a:solidFill>
              <a:latin typeface="Arial" charset="0"/>
              <a:ea typeface="Arial" charset="0"/>
              <a:cs typeface="Arial" charset="0"/>
            </a:endParaRPr>
          </a:p>
        </p:txBody>
      </p:sp>
      <p:sp>
        <p:nvSpPr>
          <p:cNvPr id="35" name="Rectangle 34" descr="decorative"/>
          <p:cNvSpPr/>
          <p:nvPr/>
        </p:nvSpPr>
        <p:spPr>
          <a:xfrm rot="10800000">
            <a:off x="21746786" y="17475402"/>
            <a:ext cx="1005840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descr="decorative"/>
          <p:cNvSpPr/>
          <p:nvPr/>
        </p:nvSpPr>
        <p:spPr>
          <a:xfrm rot="10800000">
            <a:off x="21756946" y="23507279"/>
            <a:ext cx="1005840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descr="decorative"/>
          <p:cNvSpPr/>
          <p:nvPr/>
        </p:nvSpPr>
        <p:spPr>
          <a:xfrm rot="10800000">
            <a:off x="33226902" y="17475402"/>
            <a:ext cx="94183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descr="decorative"/>
          <p:cNvSpPr/>
          <p:nvPr/>
        </p:nvSpPr>
        <p:spPr>
          <a:xfrm rot="10800000">
            <a:off x="914375" y="22454029"/>
            <a:ext cx="9418320" cy="91440"/>
          </a:xfrm>
          <a:prstGeom prst="rect">
            <a:avLst/>
          </a:prstGeom>
          <a:solidFill>
            <a:srgbClr val="CAC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33281683" y="9951315"/>
            <a:ext cx="8151590" cy="6379888"/>
          </a:xfrm>
          <a:prstGeom prst="rect">
            <a:avLst/>
          </a:prstGeom>
          <a:noFill/>
        </p:spPr>
        <p:txBody>
          <a:bodyPr wrap="none" rtlCol="0">
            <a:spAutoFit/>
          </a:bodyPr>
          <a:lstStyle/>
          <a:p>
            <a:pPr>
              <a:lnSpc>
                <a:spcPct val="200000"/>
              </a:lnSpc>
            </a:pPr>
            <a:r>
              <a:rPr lang="en-US" sz="3600" b="1" dirty="0">
                <a:solidFill>
                  <a:srgbClr val="0033A0"/>
                </a:solidFill>
                <a:latin typeface="Arial" charset="0"/>
                <a:ea typeface="Arial" charset="0"/>
                <a:cs typeface="Arial" charset="0"/>
              </a:rPr>
              <a:t>Survey information. </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Opionsul virmis? Mulii sica te deris</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Maelus, sua ocuperv iveris menihilicit, quisus sedii</a:t>
            </a:r>
          </a:p>
          <a:p>
            <a:pPr>
              <a:lnSpc>
                <a:spcPct val="200000"/>
              </a:lnSpc>
            </a:pPr>
            <a:r>
              <a:rPr lang="en-US" sz="3600" b="1" dirty="0">
                <a:solidFill>
                  <a:srgbClr val="0033A0"/>
                </a:solidFill>
                <a:latin typeface="Arial" charset="0"/>
                <a:ea typeface="Arial" charset="0"/>
                <a:cs typeface="Arial" charset="0"/>
              </a:rPr>
              <a:t>Data analysis results.</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 Conique porunum in averum us sidem ime publint iena.</a:t>
            </a:r>
          </a:p>
          <a:p>
            <a:pPr marL="342900" indent="-342900">
              <a:lnSpc>
                <a:spcPct val="200000"/>
              </a:lnSpc>
              <a:buFont typeface="Arial" charset="0"/>
              <a:buChar char="•"/>
            </a:pPr>
            <a:r>
              <a:rPr lang="en-US" sz="2400" dirty="0">
                <a:solidFill>
                  <a:srgbClr val="0033A0"/>
                </a:solidFill>
                <a:latin typeface="Arial" charset="0"/>
                <a:ea typeface="Arial" charset="0"/>
                <a:cs typeface="Arial" charset="0"/>
              </a:rPr>
              <a:t> Voc mendam num oraricaudet fcondam</a:t>
            </a:r>
          </a:p>
          <a:p>
            <a:endParaRPr lang="en-US" dirty="0">
              <a:solidFill>
                <a:srgbClr val="0033A0"/>
              </a:solidFill>
              <a:latin typeface="Arial" charset="0"/>
              <a:ea typeface="Arial" charset="0"/>
              <a:cs typeface="Arial" charset="0"/>
            </a:endParaRPr>
          </a:p>
        </p:txBody>
      </p:sp>
      <p:sp>
        <p:nvSpPr>
          <p:cNvPr id="42" name="TextBox 41"/>
          <p:cNvSpPr txBox="1"/>
          <p:nvPr/>
        </p:nvSpPr>
        <p:spPr>
          <a:xfrm>
            <a:off x="33226902" y="17810175"/>
            <a:ext cx="3114955" cy="5262979"/>
          </a:xfrm>
          <a:prstGeom prst="rect">
            <a:avLst/>
          </a:prstGeom>
          <a:noFill/>
        </p:spPr>
        <p:txBody>
          <a:bodyPr wrap="none" rtlCol="0">
            <a:spAutoFit/>
          </a:bodyPr>
          <a:lstStyle/>
          <a:p>
            <a:pPr>
              <a:lnSpc>
                <a:spcPct val="200000"/>
              </a:lnSpc>
            </a:pPr>
            <a:r>
              <a:rPr lang="fr-FR" sz="4800" b="1" dirty="0">
                <a:solidFill>
                  <a:srgbClr val="005DAA"/>
                </a:solidFill>
                <a:latin typeface="Arial" charset="0"/>
                <a:ea typeface="Arial" charset="0"/>
                <a:cs typeface="Arial" charset="0"/>
              </a:rPr>
              <a:t>Data</a:t>
            </a:r>
          </a:p>
          <a:p>
            <a:pPr marL="342900" indent="-342900">
              <a:lnSpc>
                <a:spcPct val="200000"/>
              </a:lnSpc>
              <a:buFont typeface="Arial" charset="0"/>
              <a:buChar char="•"/>
            </a:pPr>
            <a:r>
              <a:rPr lang="fr-FR" sz="3000" dirty="0">
                <a:solidFill>
                  <a:srgbClr val="005DAA"/>
                </a:solidFill>
                <a:latin typeface="Arial" charset="0"/>
                <a:ea typeface="Arial" charset="0"/>
                <a:cs typeface="Arial" charset="0"/>
              </a:rPr>
              <a:t> </a:t>
            </a:r>
            <a:r>
              <a:rPr lang="fr-FR" sz="3000" dirty="0" err="1">
                <a:solidFill>
                  <a:srgbClr val="005DAA"/>
                </a:solidFill>
                <a:latin typeface="Arial" charset="0"/>
                <a:ea typeface="Arial" charset="0"/>
                <a:cs typeface="Arial" charset="0"/>
              </a:rPr>
              <a:t>Coniqu</a:t>
            </a:r>
            <a:r>
              <a:rPr lang="fr-FR" sz="3000" dirty="0">
                <a:solidFill>
                  <a:srgbClr val="005DAA"/>
                </a:solidFill>
                <a:latin typeface="Arial" charset="0"/>
                <a:ea typeface="Arial" charset="0"/>
                <a:cs typeface="Arial" charset="0"/>
              </a:rPr>
              <a:t>, 95%</a:t>
            </a:r>
          </a:p>
          <a:p>
            <a:pPr marL="342900" indent="-342900">
              <a:lnSpc>
                <a:spcPct val="200000"/>
              </a:lnSpc>
              <a:buFont typeface="Arial" charset="0"/>
              <a:buChar char="•"/>
            </a:pPr>
            <a:r>
              <a:rPr lang="fr-FR" sz="3000" dirty="0">
                <a:solidFill>
                  <a:srgbClr val="005DAA"/>
                </a:solidFill>
                <a:latin typeface="Arial" charset="0"/>
                <a:ea typeface="Arial" charset="0"/>
                <a:cs typeface="Arial" charset="0"/>
              </a:rPr>
              <a:t> </a:t>
            </a:r>
            <a:r>
              <a:rPr lang="fr-FR" sz="3000" dirty="0" err="1">
                <a:solidFill>
                  <a:srgbClr val="005DAA"/>
                </a:solidFill>
                <a:latin typeface="Arial" charset="0"/>
                <a:ea typeface="Arial" charset="0"/>
                <a:cs typeface="Arial" charset="0"/>
              </a:rPr>
              <a:t>Porunu</a:t>
            </a:r>
            <a:r>
              <a:rPr lang="fr-FR" sz="3000" dirty="0">
                <a:solidFill>
                  <a:srgbClr val="005DAA"/>
                </a:solidFill>
                <a:latin typeface="Arial" charset="0"/>
                <a:ea typeface="Arial" charset="0"/>
                <a:cs typeface="Arial" charset="0"/>
              </a:rPr>
              <a:t>, 65%</a:t>
            </a:r>
          </a:p>
          <a:p>
            <a:pPr marL="342900" indent="-342900">
              <a:lnSpc>
                <a:spcPct val="200000"/>
              </a:lnSpc>
              <a:buFont typeface="Arial" charset="0"/>
              <a:buChar char="•"/>
            </a:pPr>
            <a:r>
              <a:rPr lang="fr-FR" sz="3000" dirty="0">
                <a:solidFill>
                  <a:srgbClr val="005DAA"/>
                </a:solidFill>
                <a:latin typeface="Arial" charset="0"/>
                <a:ea typeface="Arial" charset="0"/>
                <a:cs typeface="Arial" charset="0"/>
              </a:rPr>
              <a:t> </a:t>
            </a:r>
            <a:r>
              <a:rPr lang="fr-FR" sz="3000" dirty="0" err="1">
                <a:solidFill>
                  <a:srgbClr val="005DAA"/>
                </a:solidFill>
                <a:latin typeface="Arial" charset="0"/>
                <a:ea typeface="Arial" charset="0"/>
                <a:cs typeface="Arial" charset="0"/>
              </a:rPr>
              <a:t>Voc</a:t>
            </a:r>
            <a:r>
              <a:rPr lang="fr-FR" sz="3000" dirty="0">
                <a:solidFill>
                  <a:srgbClr val="005DAA"/>
                </a:solidFill>
                <a:latin typeface="Arial" charset="0"/>
                <a:ea typeface="Arial" charset="0"/>
                <a:cs typeface="Arial" charset="0"/>
              </a:rPr>
              <a:t>, 35%</a:t>
            </a:r>
          </a:p>
          <a:p>
            <a:pPr marL="342900" indent="-342900">
              <a:lnSpc>
                <a:spcPct val="200000"/>
              </a:lnSpc>
              <a:buFont typeface="Arial" charset="0"/>
              <a:buChar char="•"/>
            </a:pPr>
            <a:r>
              <a:rPr lang="fr-FR" sz="3000" dirty="0">
                <a:solidFill>
                  <a:srgbClr val="005DAA"/>
                </a:solidFill>
                <a:latin typeface="Arial" charset="0"/>
                <a:ea typeface="Arial" charset="0"/>
                <a:cs typeface="Arial" charset="0"/>
              </a:rPr>
              <a:t> </a:t>
            </a:r>
            <a:r>
              <a:rPr lang="fr-FR" sz="3000" dirty="0" err="1">
                <a:solidFill>
                  <a:srgbClr val="005DAA"/>
                </a:solidFill>
                <a:latin typeface="Arial" charset="0"/>
                <a:ea typeface="Arial" charset="0"/>
                <a:cs typeface="Arial" charset="0"/>
              </a:rPr>
              <a:t>Mendam</a:t>
            </a:r>
            <a:r>
              <a:rPr lang="fr-FR" sz="3000" dirty="0">
                <a:solidFill>
                  <a:srgbClr val="005DAA"/>
                </a:solidFill>
                <a:latin typeface="Arial" charset="0"/>
                <a:ea typeface="Arial" charset="0"/>
                <a:cs typeface="Arial" charset="0"/>
              </a:rPr>
              <a:t>, 15%</a:t>
            </a:r>
          </a:p>
        </p:txBody>
      </p:sp>
      <p:sp>
        <p:nvSpPr>
          <p:cNvPr id="43" name="TextBox 42"/>
          <p:cNvSpPr txBox="1"/>
          <p:nvPr/>
        </p:nvSpPr>
        <p:spPr>
          <a:xfrm>
            <a:off x="21726734" y="23844161"/>
            <a:ext cx="1519968" cy="1569660"/>
          </a:xfrm>
          <a:prstGeom prst="rect">
            <a:avLst/>
          </a:prstGeom>
          <a:noFill/>
        </p:spPr>
        <p:txBody>
          <a:bodyPr wrap="none" rtlCol="0">
            <a:spAutoFit/>
          </a:bodyPr>
          <a:lstStyle/>
          <a:p>
            <a:pPr>
              <a:lnSpc>
                <a:spcPct val="200000"/>
              </a:lnSpc>
            </a:pPr>
            <a:r>
              <a:rPr lang="fr-FR" sz="4800" b="1" dirty="0">
                <a:solidFill>
                  <a:srgbClr val="0033A0"/>
                </a:solidFill>
                <a:latin typeface="Arial" charset="0"/>
                <a:ea typeface="Arial" charset="0"/>
                <a:cs typeface="Arial" charset="0"/>
              </a:rPr>
              <a:t>Data</a:t>
            </a:r>
          </a:p>
        </p:txBody>
      </p:sp>
      <p:sp>
        <p:nvSpPr>
          <p:cNvPr id="44" name="TextBox 43"/>
          <p:cNvSpPr txBox="1"/>
          <p:nvPr/>
        </p:nvSpPr>
        <p:spPr>
          <a:xfrm>
            <a:off x="21741664" y="25484078"/>
            <a:ext cx="2858475" cy="2862322"/>
          </a:xfrm>
          <a:prstGeom prst="rect">
            <a:avLst/>
          </a:prstGeom>
          <a:noFill/>
        </p:spPr>
        <p:txBody>
          <a:bodyPr wrap="none" rtlCol="0">
            <a:spAutoFit/>
          </a:bodyPr>
          <a:lstStyle/>
          <a:p>
            <a:pPr marL="342900" indent="-342900">
              <a:lnSpc>
                <a:spcPct val="200000"/>
              </a:lnSpc>
              <a:buFont typeface="Arial" charset="0"/>
              <a:buChar char="•"/>
            </a:pPr>
            <a:r>
              <a:rPr lang="fr-FR" sz="3000" dirty="0">
                <a:solidFill>
                  <a:srgbClr val="0033A0"/>
                </a:solidFill>
                <a:latin typeface="Arial" charset="0"/>
                <a:ea typeface="Arial" charset="0"/>
                <a:cs typeface="Arial" charset="0"/>
              </a:rPr>
              <a:t> Coniqu, 95%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Porunu, 65%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Voc, 35%</a:t>
            </a:r>
          </a:p>
        </p:txBody>
      </p:sp>
      <p:sp>
        <p:nvSpPr>
          <p:cNvPr id="46" name="TextBox 45"/>
          <p:cNvSpPr txBox="1"/>
          <p:nvPr/>
        </p:nvSpPr>
        <p:spPr>
          <a:xfrm>
            <a:off x="25644903" y="25484078"/>
            <a:ext cx="2858475" cy="2862322"/>
          </a:xfrm>
          <a:prstGeom prst="rect">
            <a:avLst/>
          </a:prstGeom>
          <a:noFill/>
        </p:spPr>
        <p:txBody>
          <a:bodyPr wrap="none" rtlCol="0">
            <a:spAutoFit/>
          </a:bodyPr>
          <a:lstStyle/>
          <a:p>
            <a:pPr marL="342900" indent="-342900">
              <a:lnSpc>
                <a:spcPct val="200000"/>
              </a:lnSpc>
              <a:buFont typeface="Arial" charset="0"/>
              <a:buChar char="•"/>
            </a:pPr>
            <a:r>
              <a:rPr lang="fr-FR" sz="3000" dirty="0">
                <a:solidFill>
                  <a:srgbClr val="0033A0"/>
                </a:solidFill>
                <a:latin typeface="Arial" charset="0"/>
                <a:ea typeface="Arial" charset="0"/>
                <a:cs typeface="Arial" charset="0"/>
              </a:rPr>
              <a:t> Coniqu, 15%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Porunu, 35%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Voc, 65%</a:t>
            </a:r>
          </a:p>
        </p:txBody>
      </p:sp>
      <p:sp>
        <p:nvSpPr>
          <p:cNvPr id="47" name="TextBox 46"/>
          <p:cNvSpPr txBox="1"/>
          <p:nvPr/>
        </p:nvSpPr>
        <p:spPr>
          <a:xfrm>
            <a:off x="33226901" y="16361045"/>
            <a:ext cx="9016379" cy="1701684"/>
          </a:xfrm>
          <a:prstGeom prst="rect">
            <a:avLst/>
          </a:prstGeom>
          <a:noFill/>
        </p:spPr>
        <p:txBody>
          <a:bodyPr wrap="square" rtlCol="0">
            <a:spAutoFit/>
          </a:bodyPr>
          <a:lstStyle/>
          <a:p>
            <a:r>
              <a:rPr lang="en-US" sz="3000" b="1" dirty="0">
                <a:solidFill>
                  <a:srgbClr val="0033A0"/>
                </a:solidFill>
                <a:latin typeface="Arial" charset="0"/>
                <a:ea typeface="Arial" charset="0"/>
                <a:cs typeface="Arial" charset="0"/>
              </a:rPr>
              <a:t>Maelus</a:t>
            </a:r>
            <a:r>
              <a:rPr lang="en-US" sz="3000" dirty="0">
                <a:solidFill>
                  <a:srgbClr val="0033A0"/>
                </a:solidFill>
                <a:latin typeface="Arial" charset="0"/>
                <a:ea typeface="Arial" charset="0"/>
                <a:cs typeface="Arial" charset="0"/>
              </a:rPr>
              <a:t>: </a:t>
            </a:r>
            <a:r>
              <a:rPr lang="en-US" sz="2400" dirty="0">
                <a:solidFill>
                  <a:srgbClr val="0033A0"/>
                </a:solidFill>
                <a:latin typeface="Arial" charset="0"/>
                <a:ea typeface="Arial" charset="0"/>
                <a:cs typeface="Arial" charset="0"/>
              </a:rPr>
              <a:t>sua ocuperv iveris menihilicit.</a:t>
            </a:r>
          </a:p>
          <a:p>
            <a:endParaRPr lang="en-US" dirty="0">
              <a:solidFill>
                <a:srgbClr val="0033A0"/>
              </a:solidFill>
              <a:latin typeface="Arial" charset="0"/>
              <a:ea typeface="Arial" charset="0"/>
              <a:cs typeface="Arial" charset="0"/>
            </a:endParaRPr>
          </a:p>
        </p:txBody>
      </p:sp>
      <p:sp>
        <p:nvSpPr>
          <p:cNvPr id="48" name="TextBox 47"/>
          <p:cNvSpPr txBox="1"/>
          <p:nvPr/>
        </p:nvSpPr>
        <p:spPr>
          <a:xfrm>
            <a:off x="16463841" y="8099695"/>
            <a:ext cx="3114955" cy="5262979"/>
          </a:xfrm>
          <a:prstGeom prst="rect">
            <a:avLst/>
          </a:prstGeom>
          <a:noFill/>
        </p:spPr>
        <p:txBody>
          <a:bodyPr wrap="none" rtlCol="0">
            <a:spAutoFit/>
          </a:bodyPr>
          <a:lstStyle/>
          <a:p>
            <a:pPr>
              <a:lnSpc>
                <a:spcPct val="200000"/>
              </a:lnSpc>
            </a:pPr>
            <a:r>
              <a:rPr lang="fr-FR" sz="4800" b="1" dirty="0">
                <a:solidFill>
                  <a:srgbClr val="0033A0"/>
                </a:solidFill>
                <a:latin typeface="Arial" charset="0"/>
                <a:ea typeface="Arial" charset="0"/>
                <a:cs typeface="Arial" charset="0"/>
              </a:rPr>
              <a:t>Data</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Coniqu, 95%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Porunu, 65%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Voc, 35%</a:t>
            </a:r>
          </a:p>
          <a:p>
            <a:pPr marL="342900" indent="-342900">
              <a:lnSpc>
                <a:spcPct val="200000"/>
              </a:lnSpc>
              <a:buFont typeface="Arial" charset="0"/>
              <a:buChar char="•"/>
            </a:pPr>
            <a:r>
              <a:rPr lang="fr-FR" sz="3000" dirty="0">
                <a:solidFill>
                  <a:srgbClr val="0033A0"/>
                </a:solidFill>
                <a:latin typeface="Arial" charset="0"/>
                <a:ea typeface="Arial" charset="0"/>
                <a:cs typeface="Arial" charset="0"/>
              </a:rPr>
              <a:t> Mendam, 15%</a:t>
            </a:r>
            <a:endParaRPr lang="en-US" dirty="0">
              <a:solidFill>
                <a:srgbClr val="0033A0"/>
              </a:solidFill>
              <a:latin typeface="Arial" charset="0"/>
              <a:ea typeface="Arial" charset="0"/>
              <a:cs typeface="Arial" charset="0"/>
            </a:endParaRPr>
          </a:p>
        </p:txBody>
      </p:sp>
      <p:sp>
        <p:nvSpPr>
          <p:cNvPr id="49" name="TextBox 48"/>
          <p:cNvSpPr txBox="1"/>
          <p:nvPr/>
        </p:nvSpPr>
        <p:spPr>
          <a:xfrm>
            <a:off x="16463841" y="13624074"/>
            <a:ext cx="4008085" cy="1150828"/>
          </a:xfrm>
          <a:prstGeom prst="rect">
            <a:avLst/>
          </a:prstGeom>
          <a:noFill/>
        </p:spPr>
        <p:txBody>
          <a:bodyPr wrap="none" rtlCol="0">
            <a:spAutoFit/>
          </a:bodyPr>
          <a:lstStyle/>
          <a:p>
            <a:pPr>
              <a:lnSpc>
                <a:spcPct val="200000"/>
              </a:lnSpc>
            </a:pPr>
            <a:r>
              <a:rPr lang="fr-FR" sz="4000" b="1" dirty="0">
                <a:solidFill>
                  <a:srgbClr val="D64309"/>
                </a:solidFill>
                <a:latin typeface="Arial Black" charset="0"/>
                <a:ea typeface="Arial Black" charset="0"/>
                <a:cs typeface="Arial Black" charset="0"/>
              </a:rPr>
              <a:t>95% Increase</a:t>
            </a:r>
          </a:p>
        </p:txBody>
      </p:sp>
      <p:sp>
        <p:nvSpPr>
          <p:cNvPr id="50" name="TextBox 49"/>
          <p:cNvSpPr txBox="1"/>
          <p:nvPr/>
        </p:nvSpPr>
        <p:spPr>
          <a:xfrm>
            <a:off x="16463841" y="15093653"/>
            <a:ext cx="4206857" cy="1150828"/>
          </a:xfrm>
          <a:prstGeom prst="rect">
            <a:avLst/>
          </a:prstGeom>
          <a:noFill/>
        </p:spPr>
        <p:txBody>
          <a:bodyPr wrap="none" rtlCol="0">
            <a:spAutoFit/>
          </a:bodyPr>
          <a:lstStyle/>
          <a:p>
            <a:pPr>
              <a:lnSpc>
                <a:spcPct val="200000"/>
              </a:lnSpc>
            </a:pPr>
            <a:r>
              <a:rPr lang="fr-FR" sz="4000" b="1" dirty="0">
                <a:solidFill>
                  <a:srgbClr val="3F4444"/>
                </a:solidFill>
                <a:latin typeface="Arial Black" charset="0"/>
                <a:ea typeface="Arial Black" charset="0"/>
                <a:cs typeface="Arial Black" charset="0"/>
              </a:rPr>
              <a:t>15% Decrease</a:t>
            </a:r>
          </a:p>
        </p:txBody>
      </p:sp>
      <p:sp>
        <p:nvSpPr>
          <p:cNvPr id="51" name="TextBox 50"/>
          <p:cNvSpPr txBox="1"/>
          <p:nvPr/>
        </p:nvSpPr>
        <p:spPr>
          <a:xfrm>
            <a:off x="38885110" y="24898899"/>
            <a:ext cx="3437159" cy="1132426"/>
          </a:xfrm>
          <a:prstGeom prst="rect">
            <a:avLst/>
          </a:prstGeom>
          <a:noFill/>
        </p:spPr>
        <p:txBody>
          <a:bodyPr wrap="none" rtlCol="0">
            <a:spAutoFit/>
          </a:bodyPr>
          <a:lstStyle/>
          <a:p>
            <a:pPr>
              <a:lnSpc>
                <a:spcPct val="200000"/>
              </a:lnSpc>
            </a:pPr>
            <a:r>
              <a:rPr lang="fr-FR" sz="4000" b="1" dirty="0">
                <a:solidFill>
                  <a:srgbClr val="D64309"/>
                </a:solidFill>
                <a:latin typeface="Arial" charset="0"/>
                <a:ea typeface="Arial" charset="0"/>
                <a:cs typeface="Arial" charset="0"/>
              </a:rPr>
              <a:t>95% Increase</a:t>
            </a:r>
          </a:p>
        </p:txBody>
      </p:sp>
      <p:sp>
        <p:nvSpPr>
          <p:cNvPr id="52" name="TextBox 51"/>
          <p:cNvSpPr txBox="1"/>
          <p:nvPr/>
        </p:nvSpPr>
        <p:spPr>
          <a:xfrm>
            <a:off x="38885110" y="26368478"/>
            <a:ext cx="3637534" cy="1132426"/>
          </a:xfrm>
          <a:prstGeom prst="rect">
            <a:avLst/>
          </a:prstGeom>
          <a:noFill/>
        </p:spPr>
        <p:txBody>
          <a:bodyPr wrap="none" rtlCol="0">
            <a:spAutoFit/>
          </a:bodyPr>
          <a:lstStyle/>
          <a:p>
            <a:pPr>
              <a:lnSpc>
                <a:spcPct val="200000"/>
              </a:lnSpc>
            </a:pPr>
            <a:r>
              <a:rPr lang="fr-FR" sz="4000" b="1" dirty="0">
                <a:solidFill>
                  <a:srgbClr val="3F4444"/>
                </a:solidFill>
                <a:latin typeface="Arial" charset="0"/>
                <a:ea typeface="Arial" charset="0"/>
                <a:cs typeface="Arial" charset="0"/>
              </a:rPr>
              <a:t>15% Decrease</a:t>
            </a:r>
          </a:p>
        </p:txBody>
      </p:sp>
      <p:sp>
        <p:nvSpPr>
          <p:cNvPr id="53" name="TextBox 52"/>
          <p:cNvSpPr txBox="1"/>
          <p:nvPr/>
        </p:nvSpPr>
        <p:spPr>
          <a:xfrm>
            <a:off x="38885110" y="27637521"/>
            <a:ext cx="3437159" cy="1132426"/>
          </a:xfrm>
          <a:prstGeom prst="rect">
            <a:avLst/>
          </a:prstGeom>
          <a:noFill/>
        </p:spPr>
        <p:txBody>
          <a:bodyPr wrap="none" rtlCol="0">
            <a:spAutoFit/>
          </a:bodyPr>
          <a:lstStyle/>
          <a:p>
            <a:pPr>
              <a:lnSpc>
                <a:spcPct val="200000"/>
              </a:lnSpc>
            </a:pPr>
            <a:r>
              <a:rPr lang="fr-FR" sz="4000" b="1" dirty="0">
                <a:solidFill>
                  <a:srgbClr val="D64309"/>
                </a:solidFill>
                <a:latin typeface="Arial" charset="0"/>
                <a:ea typeface="Arial" charset="0"/>
                <a:cs typeface="Arial" charset="0"/>
              </a:rPr>
              <a:t>15% Increase</a:t>
            </a:r>
          </a:p>
        </p:txBody>
      </p:sp>
      <p:sp>
        <p:nvSpPr>
          <p:cNvPr id="54" name="TextBox 53"/>
          <p:cNvSpPr txBox="1"/>
          <p:nvPr/>
        </p:nvSpPr>
        <p:spPr>
          <a:xfrm>
            <a:off x="38885110" y="29107100"/>
            <a:ext cx="3637534" cy="1132426"/>
          </a:xfrm>
          <a:prstGeom prst="rect">
            <a:avLst/>
          </a:prstGeom>
          <a:noFill/>
        </p:spPr>
        <p:txBody>
          <a:bodyPr wrap="none" rtlCol="0">
            <a:spAutoFit/>
          </a:bodyPr>
          <a:lstStyle/>
          <a:p>
            <a:pPr>
              <a:lnSpc>
                <a:spcPct val="200000"/>
              </a:lnSpc>
            </a:pPr>
            <a:r>
              <a:rPr lang="fr-FR" sz="4000" b="1" dirty="0">
                <a:solidFill>
                  <a:srgbClr val="3F4444"/>
                </a:solidFill>
                <a:latin typeface="Arial" charset="0"/>
                <a:ea typeface="Arial" charset="0"/>
                <a:cs typeface="Arial" charset="0"/>
              </a:rPr>
              <a:t>95% Decrease</a:t>
            </a:r>
          </a:p>
        </p:txBody>
      </p:sp>
      <p:pic>
        <p:nvPicPr>
          <p:cNvPr id="57" name="Picture 56" descr="decorativ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037" y="23103453"/>
            <a:ext cx="7400515" cy="5550387"/>
          </a:xfrm>
          <a:prstGeom prst="rect">
            <a:avLst/>
          </a:prstGeom>
        </p:spPr>
      </p:pic>
      <p:sp>
        <p:nvSpPr>
          <p:cNvPr id="59" name="TextBox 58"/>
          <p:cNvSpPr txBox="1"/>
          <p:nvPr/>
        </p:nvSpPr>
        <p:spPr>
          <a:xfrm>
            <a:off x="8615262" y="23103454"/>
            <a:ext cx="1502334" cy="1256626"/>
          </a:xfrm>
          <a:prstGeom prst="rect">
            <a:avLst/>
          </a:prstGeom>
          <a:noFill/>
          <a:ln>
            <a:noFill/>
          </a:ln>
        </p:spPr>
        <p:txBody>
          <a:bodyPr wrap="none" rtlCol="0">
            <a:spAutoFit/>
          </a:bodyPr>
          <a:lstStyle/>
          <a:p>
            <a:pPr>
              <a:lnSpc>
                <a:spcPct val="200000"/>
              </a:lnSpc>
            </a:pPr>
            <a:r>
              <a:rPr lang="fr-FR" sz="4400" b="1" dirty="0">
                <a:solidFill>
                  <a:srgbClr val="0033A0"/>
                </a:solidFill>
                <a:latin typeface="Arial Black" charset="0"/>
                <a:ea typeface="Arial Black" charset="0"/>
                <a:cs typeface="Arial Black" charset="0"/>
              </a:rPr>
              <a:t>95%</a:t>
            </a:r>
          </a:p>
        </p:txBody>
      </p:sp>
      <p:sp>
        <p:nvSpPr>
          <p:cNvPr id="60" name="TextBox 59"/>
          <p:cNvSpPr txBox="1"/>
          <p:nvPr/>
        </p:nvSpPr>
        <p:spPr>
          <a:xfrm>
            <a:off x="8583455" y="24217680"/>
            <a:ext cx="1502334" cy="1256626"/>
          </a:xfrm>
          <a:prstGeom prst="rect">
            <a:avLst/>
          </a:prstGeom>
          <a:noFill/>
        </p:spPr>
        <p:txBody>
          <a:bodyPr wrap="none" rtlCol="0">
            <a:spAutoFit/>
          </a:bodyPr>
          <a:lstStyle/>
          <a:p>
            <a:pPr>
              <a:lnSpc>
                <a:spcPct val="200000"/>
              </a:lnSpc>
            </a:pPr>
            <a:r>
              <a:rPr lang="fr-FR" sz="4400" b="1" dirty="0">
                <a:solidFill>
                  <a:srgbClr val="0033A0"/>
                </a:solidFill>
                <a:latin typeface="Arial Black" charset="0"/>
                <a:ea typeface="Arial Black" charset="0"/>
                <a:cs typeface="Arial Black" charset="0"/>
              </a:rPr>
              <a:t>65%</a:t>
            </a:r>
          </a:p>
        </p:txBody>
      </p:sp>
      <p:sp>
        <p:nvSpPr>
          <p:cNvPr id="61" name="TextBox 60"/>
          <p:cNvSpPr txBox="1"/>
          <p:nvPr/>
        </p:nvSpPr>
        <p:spPr>
          <a:xfrm>
            <a:off x="8583454" y="25435967"/>
            <a:ext cx="1502334" cy="1256626"/>
          </a:xfrm>
          <a:prstGeom prst="rect">
            <a:avLst/>
          </a:prstGeom>
          <a:noFill/>
        </p:spPr>
        <p:txBody>
          <a:bodyPr wrap="none" rtlCol="0">
            <a:spAutoFit/>
          </a:bodyPr>
          <a:lstStyle/>
          <a:p>
            <a:pPr>
              <a:lnSpc>
                <a:spcPct val="200000"/>
              </a:lnSpc>
            </a:pPr>
            <a:r>
              <a:rPr lang="fr-FR" sz="4400" b="1" dirty="0">
                <a:solidFill>
                  <a:srgbClr val="0033A0"/>
                </a:solidFill>
                <a:latin typeface="Arial Black" charset="0"/>
                <a:ea typeface="Arial Black" charset="0"/>
                <a:cs typeface="Arial Black" charset="0"/>
              </a:rPr>
              <a:t>35%</a:t>
            </a:r>
          </a:p>
        </p:txBody>
      </p:sp>
      <p:sp>
        <p:nvSpPr>
          <p:cNvPr id="62" name="TextBox 61"/>
          <p:cNvSpPr txBox="1"/>
          <p:nvPr/>
        </p:nvSpPr>
        <p:spPr>
          <a:xfrm>
            <a:off x="8582824" y="26679384"/>
            <a:ext cx="1502334" cy="1256626"/>
          </a:xfrm>
          <a:prstGeom prst="rect">
            <a:avLst/>
          </a:prstGeom>
          <a:noFill/>
        </p:spPr>
        <p:txBody>
          <a:bodyPr wrap="none" rtlCol="0">
            <a:spAutoFit/>
          </a:bodyPr>
          <a:lstStyle/>
          <a:p>
            <a:pPr>
              <a:lnSpc>
                <a:spcPct val="200000"/>
              </a:lnSpc>
            </a:pPr>
            <a:r>
              <a:rPr lang="fr-FR" sz="4400" b="1" dirty="0">
                <a:solidFill>
                  <a:srgbClr val="0033A0"/>
                </a:solidFill>
                <a:latin typeface="Arial Black" charset="0"/>
                <a:ea typeface="Arial Black" charset="0"/>
                <a:cs typeface="Arial Black" charset="0"/>
              </a:rPr>
              <a:t>15%</a:t>
            </a:r>
          </a:p>
        </p:txBody>
      </p:sp>
      <p:sp>
        <p:nvSpPr>
          <p:cNvPr id="66" name="TextBox 65"/>
          <p:cNvSpPr txBox="1"/>
          <p:nvPr/>
        </p:nvSpPr>
        <p:spPr>
          <a:xfrm>
            <a:off x="21726734" y="29442826"/>
            <a:ext cx="9016379" cy="553998"/>
          </a:xfrm>
          <a:prstGeom prst="rect">
            <a:avLst/>
          </a:prstGeom>
          <a:noFill/>
        </p:spPr>
        <p:txBody>
          <a:bodyPr wrap="square" rtlCol="0">
            <a:spAutoFit/>
          </a:bodyPr>
          <a:lstStyle/>
          <a:p>
            <a:r>
              <a:rPr lang="en-US" sz="3000" b="1" dirty="0">
                <a:solidFill>
                  <a:srgbClr val="0033A0"/>
                </a:solidFill>
                <a:latin typeface="Arial" charset="0"/>
                <a:ea typeface="Arial" charset="0"/>
                <a:cs typeface="Arial" charset="0"/>
              </a:rPr>
              <a:t>Maelus</a:t>
            </a:r>
            <a:r>
              <a:rPr lang="en-US" sz="3000" dirty="0">
                <a:solidFill>
                  <a:srgbClr val="0033A0"/>
                </a:solidFill>
                <a:latin typeface="Arial" charset="0"/>
                <a:ea typeface="Arial" charset="0"/>
                <a:cs typeface="Arial" charset="0"/>
              </a:rPr>
              <a:t>: </a:t>
            </a:r>
            <a:r>
              <a:rPr lang="en-US" sz="2400" dirty="0">
                <a:solidFill>
                  <a:srgbClr val="0033A0"/>
                </a:solidFill>
                <a:latin typeface="Arial" charset="0"/>
                <a:ea typeface="Arial" charset="0"/>
                <a:cs typeface="Arial" charset="0"/>
              </a:rPr>
              <a:t>sua ocuperv iveris </a:t>
            </a:r>
            <a:r>
              <a:rPr lang="en-US" sz="2400" dirty="0" err="1">
                <a:solidFill>
                  <a:srgbClr val="0033A0"/>
                </a:solidFill>
                <a:latin typeface="Arial" charset="0"/>
                <a:ea typeface="Arial" charset="0"/>
                <a:cs typeface="Arial" charset="0"/>
              </a:rPr>
              <a:t>menihilicit</a:t>
            </a:r>
            <a:r>
              <a:rPr lang="en-US" sz="2400" dirty="0">
                <a:solidFill>
                  <a:srgbClr val="0033A0"/>
                </a:solidFill>
                <a:latin typeface="Arial" charset="0"/>
                <a:ea typeface="Arial" charset="0"/>
                <a:cs typeface="Arial" charset="0"/>
              </a:rPr>
              <a:t>.</a:t>
            </a:r>
          </a:p>
        </p:txBody>
      </p:sp>
      <p:pic>
        <p:nvPicPr>
          <p:cNvPr id="3" name="Picture 2" descr="A close up of a sign&#10;&#10;Description automatically generated">
            <a:extLst>
              <a:ext uri="{FF2B5EF4-FFF2-40B4-BE49-F238E27FC236}">
                <a16:creationId xmlns:a16="http://schemas.microsoft.com/office/drawing/2014/main" id="{EF4DFC86-44B8-456B-9A07-C0E6A286147E}"/>
              </a:ext>
            </a:extLst>
          </p:cNvPr>
          <p:cNvPicPr>
            <a:picLocks noChangeAspect="1"/>
          </p:cNvPicPr>
          <p:nvPr/>
        </p:nvPicPr>
        <p:blipFill>
          <a:blip r:embed="rId4"/>
          <a:stretch>
            <a:fillRect/>
          </a:stretch>
        </p:blipFill>
        <p:spPr>
          <a:xfrm>
            <a:off x="33277701" y="1020077"/>
            <a:ext cx="7791365" cy="3069325"/>
          </a:xfrm>
          <a:prstGeom prst="rect">
            <a:avLst/>
          </a:prstGeom>
        </p:spPr>
      </p:pic>
    </p:spTree>
    <p:extLst>
      <p:ext uri="{BB962C8B-B14F-4D97-AF65-F5344CB8AC3E}">
        <p14:creationId xmlns:p14="http://schemas.microsoft.com/office/powerpoint/2010/main" val="255939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TotalTime>
  <Words>499</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Jim Hottinger</cp:lastModifiedBy>
  <cp:revision>51</cp:revision>
  <dcterms:created xsi:type="dcterms:W3CDTF">2019-03-06T20:11:22Z</dcterms:created>
  <dcterms:modified xsi:type="dcterms:W3CDTF">2020-03-26T01:54:02Z</dcterms:modified>
</cp:coreProperties>
</file>